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2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0" r:id="rId3"/>
    <p:sldId id="275" r:id="rId4"/>
    <p:sldId id="271" r:id="rId5"/>
    <p:sldId id="272" r:id="rId6"/>
    <p:sldId id="273" r:id="rId7"/>
    <p:sldId id="258" r:id="rId8"/>
    <p:sldId id="261" r:id="rId9"/>
    <p:sldId id="266" r:id="rId10"/>
    <p:sldId id="267" r:id="rId11"/>
    <p:sldId id="274" r:id="rId12"/>
    <p:sldId id="262" r:id="rId13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72" d="100"/>
          <a:sy n="72" d="100"/>
        </p:scale>
        <p:origin x="660" y="66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B1-4B06-8B0D-C66FC849C0E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8B1-4B06-8B0D-C66FC849C0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1346592"/>
        <c:axId val="611350120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317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8B1-4B06-8B0D-C66FC849C0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1346592"/>
        <c:axId val="611350120"/>
      </c:lineChart>
      <c:catAx>
        <c:axId val="611346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1350120"/>
        <c:crosses val="autoZero"/>
        <c:auto val="1"/>
        <c:lblAlgn val="ctr"/>
        <c:lblOffset val="100"/>
        <c:noMultiLvlLbl val="0"/>
      </c:catAx>
      <c:valAx>
        <c:axId val="611350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13465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111C18A-FD96-4E63-821A-54D70D8DC65F}">
      <dgm:prSet phldrT="[Text]"/>
      <dgm:spPr/>
      <dgm:t>
        <a:bodyPr/>
        <a:lstStyle/>
        <a:p>
          <a:r>
            <a:rPr lang="en-US" dirty="0"/>
            <a:t>Group A</a:t>
          </a:r>
        </a:p>
      </dgm:t>
      <dgm:extLst>
        <a:ext uri="{E40237B7-FDA0-4F09-8148-C483321AD2D9}">
          <dgm14:cNvPr xmlns:dgm14="http://schemas.microsoft.com/office/drawing/2010/diagram" id="0" name="" title="Group A heading"/>
        </a:ext>
      </dgm:extLst>
    </dgm:pt>
    <dgm:pt modelId="{83BE74EF-FAB4-45A2-BBED-7CD5259AB210}" type="parTrans" cxnId="{FFD8B471-C98F-4DB5-8DE3-2AB7E896ADD5}">
      <dgm:prSet/>
      <dgm:spPr/>
      <dgm:t>
        <a:bodyPr/>
        <a:lstStyle/>
        <a:p>
          <a:endParaRPr lang="en-US"/>
        </a:p>
      </dgm:t>
    </dgm:pt>
    <dgm:pt modelId="{B4F34DE2-2DAE-4F88-8C78-BD8892EBF4FF}" type="sibTrans" cxnId="{FFD8B471-C98F-4DB5-8DE3-2AB7E896ADD5}">
      <dgm:prSet/>
      <dgm:spPr/>
      <dgm:t>
        <a:bodyPr/>
        <a:lstStyle/>
        <a:p>
          <a:endParaRPr lang="en-US"/>
        </a:p>
      </dgm:t>
    </dgm:pt>
    <dgm:pt modelId="{33EAD35F-38F2-4CB7-9A6D-B04FFD8A51FD}">
      <dgm:prSet phldrT="[Text]"/>
      <dgm:spPr/>
      <dgm:t>
        <a:bodyPr/>
        <a:lstStyle/>
        <a:p>
          <a:r>
            <a:rPr lang="en-US" dirty="0"/>
            <a:t>Task 2</a:t>
          </a:r>
        </a:p>
      </dgm:t>
    </dgm:pt>
    <dgm:pt modelId="{81FE7DB1-4BFC-4407-80A9-E5514E94C61D}" type="parTrans" cxnId="{FAC3D40F-8E66-452D-9CA4-C2871F2D10EF}">
      <dgm:prSet/>
      <dgm:spPr/>
      <dgm:t>
        <a:bodyPr/>
        <a:lstStyle/>
        <a:p>
          <a:endParaRPr lang="en-US"/>
        </a:p>
      </dgm:t>
    </dgm:pt>
    <dgm:pt modelId="{4B66B839-1910-459B-92B2-14846EBA7A70}" type="sibTrans" cxnId="{FAC3D40F-8E66-452D-9CA4-C2871F2D10EF}">
      <dgm:prSet/>
      <dgm:spPr/>
      <dgm:t>
        <a:bodyPr/>
        <a:lstStyle/>
        <a:p>
          <a:endParaRPr lang="en-US"/>
        </a:p>
      </dgm:t>
    </dgm:pt>
    <dgm:pt modelId="{3C67E77D-62FA-499D-B5E6-E79A091C5267}">
      <dgm:prSet phldrT="[Text]"/>
      <dgm:spPr/>
      <dgm:t>
        <a:bodyPr/>
        <a:lstStyle/>
        <a:p>
          <a:r>
            <a:rPr lang="en-US" dirty="0"/>
            <a:t>Group B</a:t>
          </a:r>
        </a:p>
      </dgm:t>
      <dgm:extLst>
        <a:ext uri="{E40237B7-FDA0-4F09-8148-C483321AD2D9}">
          <dgm14:cNvPr xmlns:dgm14="http://schemas.microsoft.com/office/drawing/2010/diagram" id="0" name="" title="Group B heading"/>
        </a:ext>
      </dgm:extLst>
    </dgm:pt>
    <dgm:pt modelId="{5337D229-E330-4525-B0FA-14EC5A80604A}" type="parTrans" cxnId="{32AA6160-4426-4C4D-93AE-E2F474E37AD9}">
      <dgm:prSet/>
      <dgm:spPr/>
      <dgm:t>
        <a:bodyPr/>
        <a:lstStyle/>
        <a:p>
          <a:endParaRPr lang="en-US"/>
        </a:p>
      </dgm:t>
    </dgm:pt>
    <dgm:pt modelId="{C056AC5D-B04E-4376-A1CB-3EAB7BE5AF5B}" type="sibTrans" cxnId="{32AA6160-4426-4C4D-93AE-E2F474E37AD9}">
      <dgm:prSet/>
      <dgm:spPr/>
      <dgm:t>
        <a:bodyPr/>
        <a:lstStyle/>
        <a:p>
          <a:endParaRPr lang="en-US"/>
        </a:p>
      </dgm:t>
    </dgm:pt>
    <dgm:pt modelId="{D6510970-8F9C-4B45-A0F3-6ACB9AA76D40}">
      <dgm:prSet phldrT="[Text]"/>
      <dgm:spPr/>
      <dgm:t>
        <a:bodyPr/>
        <a:lstStyle/>
        <a:p>
          <a:r>
            <a:rPr lang="en-US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Group B tasks"/>
        </a:ext>
      </dgm:extLst>
    </dgm:pt>
    <dgm:pt modelId="{7A9FC291-2B6A-4475-8B09-917F9F09E3AB}" type="parTrans" cxnId="{C6E7222A-5F84-456A-9806-D51868FAF8A9}">
      <dgm:prSet/>
      <dgm:spPr/>
      <dgm:t>
        <a:bodyPr/>
        <a:lstStyle/>
        <a:p>
          <a:endParaRPr lang="en-US"/>
        </a:p>
      </dgm:t>
    </dgm:pt>
    <dgm:pt modelId="{4B87F32C-3630-48F2-9114-4262C0BEEA9E}" type="sibTrans" cxnId="{C6E7222A-5F84-456A-9806-D51868FAF8A9}">
      <dgm:prSet/>
      <dgm:spPr/>
      <dgm:t>
        <a:bodyPr/>
        <a:lstStyle/>
        <a:p>
          <a:endParaRPr lang="en-US"/>
        </a:p>
      </dgm:t>
    </dgm:pt>
    <dgm:pt modelId="{709ED9DC-E391-4C6C-B788-93F1C2EFB6FD}">
      <dgm:prSet phldrT="[Text]"/>
      <dgm:spPr/>
      <dgm:t>
        <a:bodyPr/>
        <a:lstStyle/>
        <a:p>
          <a:r>
            <a:rPr lang="en-US" dirty="0"/>
            <a:t>Task 2</a:t>
          </a:r>
        </a:p>
      </dgm:t>
    </dgm:pt>
    <dgm:pt modelId="{B5FA6CF0-E0A0-46A0-93C9-B722B31A8A9C}" type="parTrans" cxnId="{78E3C3B3-FD19-41A6-A9CC-BB3375A6FF81}">
      <dgm:prSet/>
      <dgm:spPr/>
      <dgm:t>
        <a:bodyPr/>
        <a:lstStyle/>
        <a:p>
          <a:endParaRPr lang="en-US"/>
        </a:p>
      </dgm:t>
    </dgm:pt>
    <dgm:pt modelId="{F3C03C29-D7FF-4D61-8D75-8B75B2F589EC}" type="sibTrans" cxnId="{78E3C3B3-FD19-41A6-A9CC-BB3375A6FF81}">
      <dgm:prSet/>
      <dgm:spPr/>
      <dgm:t>
        <a:bodyPr/>
        <a:lstStyle/>
        <a:p>
          <a:endParaRPr lang="en-US"/>
        </a:p>
      </dgm:t>
    </dgm:pt>
    <dgm:pt modelId="{CC6B7442-0B72-4EF2-9F13-1325B51AFF9F}">
      <dgm:prSet phldrT="[Text]"/>
      <dgm:spPr/>
      <dgm:t>
        <a:bodyPr/>
        <a:lstStyle/>
        <a:p>
          <a:r>
            <a:rPr lang="en-US" dirty="0"/>
            <a:t>Group C</a:t>
          </a:r>
        </a:p>
      </dgm:t>
      <dgm:extLst>
        <a:ext uri="{E40237B7-FDA0-4F09-8148-C483321AD2D9}">
          <dgm14:cNvPr xmlns:dgm14="http://schemas.microsoft.com/office/drawing/2010/diagram" id="0" name="" title="Group C heading"/>
        </a:ext>
      </dgm:extLst>
    </dgm:pt>
    <dgm:pt modelId="{E3D139E0-5DC2-4F8E-9F8F-B3F0EBCD4689}" type="parTrans" cxnId="{102D6D4D-90C9-40F4-A001-35DCC329B127}">
      <dgm:prSet/>
      <dgm:spPr/>
      <dgm:t>
        <a:bodyPr/>
        <a:lstStyle/>
        <a:p>
          <a:endParaRPr lang="en-US"/>
        </a:p>
      </dgm:t>
    </dgm:pt>
    <dgm:pt modelId="{FF80E1BA-0D6F-4EE8-9640-892A5897DBCD}" type="sibTrans" cxnId="{102D6D4D-90C9-40F4-A001-35DCC329B127}">
      <dgm:prSet/>
      <dgm:spPr/>
      <dgm:t>
        <a:bodyPr/>
        <a:lstStyle/>
        <a:p>
          <a:endParaRPr lang="en-US"/>
        </a:p>
      </dgm:t>
    </dgm:pt>
    <dgm:pt modelId="{FE0A3CAE-D039-42F2-AF12-1E6F6793A633}">
      <dgm:prSet phldrT="[Text]"/>
      <dgm:spPr/>
      <dgm:t>
        <a:bodyPr/>
        <a:lstStyle/>
        <a:p>
          <a:r>
            <a:rPr lang="en-US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Group C tasks"/>
        </a:ext>
      </dgm:extLst>
    </dgm:pt>
    <dgm:pt modelId="{7E2ED2D1-AFF4-4DED-BB53-30A310825CE2}" type="parTrans" cxnId="{A6FB3C49-AB75-4315-BB6B-886AA454F16F}">
      <dgm:prSet/>
      <dgm:spPr/>
      <dgm:t>
        <a:bodyPr/>
        <a:lstStyle/>
        <a:p>
          <a:endParaRPr lang="en-US"/>
        </a:p>
      </dgm:t>
    </dgm:pt>
    <dgm:pt modelId="{417BDEF2-191B-4000-BDE8-D3D22A51FCF3}" type="sibTrans" cxnId="{A6FB3C49-AB75-4315-BB6B-886AA454F16F}">
      <dgm:prSet/>
      <dgm:spPr/>
      <dgm:t>
        <a:bodyPr/>
        <a:lstStyle/>
        <a:p>
          <a:endParaRPr lang="en-US"/>
        </a:p>
      </dgm:t>
    </dgm:pt>
    <dgm:pt modelId="{71D67D5D-013C-4885-A61E-A3F99D7C7108}">
      <dgm:prSet phldrT="[Text]"/>
      <dgm:spPr/>
      <dgm:t>
        <a:bodyPr/>
        <a:lstStyle/>
        <a:p>
          <a:r>
            <a:rPr lang="en-US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Group A tasks"/>
        </a:ext>
      </dgm:extLst>
    </dgm:pt>
    <dgm:pt modelId="{13FD8B77-EC9C-4F7D-85F3-A7191A755A86}" type="parTrans" cxnId="{7CDF5A89-87DF-4CC1-8943-7A0E14869583}">
      <dgm:prSet/>
      <dgm:spPr/>
      <dgm:t>
        <a:bodyPr/>
        <a:lstStyle/>
        <a:p>
          <a:endParaRPr lang="en-US"/>
        </a:p>
      </dgm:t>
    </dgm:pt>
    <dgm:pt modelId="{BC16BF20-A847-48B0-889B-BA6389A79929}" type="sibTrans" cxnId="{7CDF5A89-87DF-4CC1-8943-7A0E14869583}">
      <dgm:prSet/>
      <dgm:spPr/>
      <dgm:t>
        <a:bodyPr/>
        <a:lstStyle/>
        <a:p>
          <a:endParaRPr lang="en-US"/>
        </a:p>
      </dgm:t>
    </dgm:pt>
    <dgm:pt modelId="{1DE38F54-13B9-49B9-8D1C-BE40A0B41642}">
      <dgm:prSet phldrT="[Text]"/>
      <dgm:spPr/>
      <dgm:t>
        <a:bodyPr/>
        <a:lstStyle/>
        <a:p>
          <a:r>
            <a:rPr lang="en-US" dirty="0"/>
            <a:t>Task 2</a:t>
          </a:r>
        </a:p>
      </dgm:t>
    </dgm:pt>
    <dgm:pt modelId="{241FC70F-0CFE-4A9B-A53B-CB579CB35D65}" type="parTrans" cxnId="{E2BA7653-A0BC-4906-B811-36202FCAECA9}">
      <dgm:prSet/>
      <dgm:spPr/>
      <dgm:t>
        <a:bodyPr/>
        <a:lstStyle/>
        <a:p>
          <a:endParaRPr lang="en-US"/>
        </a:p>
      </dgm:t>
    </dgm:pt>
    <dgm:pt modelId="{5D6C750F-882D-4057-8E46-BA0F88DBA2EC}" type="sibTrans" cxnId="{E2BA7653-A0BC-4906-B811-36202FCAECA9}">
      <dgm:prSet/>
      <dgm:spPr/>
      <dgm:t>
        <a:bodyPr/>
        <a:lstStyle/>
        <a:p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47A942F6-847D-4AE7-9CA0-5319E5F60B4F}" type="pres">
      <dgm:prSet presAssocID="{C111C18A-FD96-4E63-821A-54D70D8DC65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EA3914A-CB7F-4A5E-9543-C3A39D9197C9}" type="pres">
      <dgm:prSet presAssocID="{C111C18A-FD96-4E63-821A-54D70D8DC65F}" presName="childText" presStyleLbl="revTx" presStyleIdx="0" presStyleCnt="3">
        <dgm:presLayoutVars>
          <dgm:bulletEnabled val="1"/>
        </dgm:presLayoutVars>
      </dgm:prSet>
      <dgm:spPr/>
    </dgm:pt>
    <dgm:pt modelId="{81203336-F3DE-4B3A-BCF4-0F68C23AC2BB}" type="pres">
      <dgm:prSet presAssocID="{3C67E77D-62FA-499D-B5E6-E79A091C526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82956A5-ADC8-4959-B856-589B9D9B9635}" type="pres">
      <dgm:prSet presAssocID="{3C67E77D-62FA-499D-B5E6-E79A091C5267}" presName="childText" presStyleLbl="revTx" presStyleIdx="1" presStyleCnt="3">
        <dgm:presLayoutVars>
          <dgm:bulletEnabled val="1"/>
        </dgm:presLayoutVars>
      </dgm:prSet>
      <dgm:spPr/>
    </dgm:pt>
    <dgm:pt modelId="{D64CB5D5-837D-47FC-9E42-A26D800BC695}" type="pres">
      <dgm:prSet presAssocID="{CC6B7442-0B72-4EF2-9F13-1325B51AFF9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8B7B17B-8600-44B0-B235-389E5D71D804}" type="pres">
      <dgm:prSet presAssocID="{CC6B7442-0B72-4EF2-9F13-1325B51AFF9F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FAC3D40F-8E66-452D-9CA4-C2871F2D10EF}" srcId="{C111C18A-FD96-4E63-821A-54D70D8DC65F}" destId="{33EAD35F-38F2-4CB7-9A6D-B04FFD8A51FD}" srcOrd="1" destOrd="0" parTransId="{81FE7DB1-4BFC-4407-80A9-E5514E94C61D}" sibTransId="{4B66B839-1910-459B-92B2-14846EBA7A70}"/>
    <dgm:cxn modelId="{C37B6112-2040-4348-B215-46F4F5D2EE62}" type="presOf" srcId="{3C67E77D-62FA-499D-B5E6-E79A091C5267}" destId="{81203336-F3DE-4B3A-BCF4-0F68C23AC2BB}" srcOrd="0" destOrd="0" presId="urn:microsoft.com/office/officeart/2005/8/layout/vList2"/>
    <dgm:cxn modelId="{85A4AB16-4D0E-4AA6-89C3-87C107E042CB}" type="presOf" srcId="{1DE38F54-13B9-49B9-8D1C-BE40A0B41642}" destId="{08B7B17B-8600-44B0-B235-389E5D71D804}" srcOrd="0" destOrd="1" presId="urn:microsoft.com/office/officeart/2005/8/layout/vList2"/>
    <dgm:cxn modelId="{C6E7222A-5F84-456A-9806-D51868FAF8A9}" srcId="{3C67E77D-62FA-499D-B5E6-E79A091C5267}" destId="{D6510970-8F9C-4B45-A0F3-6ACB9AA76D40}" srcOrd="0" destOrd="0" parTransId="{7A9FC291-2B6A-4475-8B09-917F9F09E3AB}" sibTransId="{4B87F32C-3630-48F2-9114-4262C0BEEA9E}"/>
    <dgm:cxn modelId="{32AA6160-4426-4C4D-93AE-E2F474E37AD9}" srcId="{90119837-5B71-4D44-BB01-DB0B084933C8}" destId="{3C67E77D-62FA-499D-B5E6-E79A091C5267}" srcOrd="1" destOrd="0" parTransId="{5337D229-E330-4525-B0FA-14EC5A80604A}" sibTransId="{C056AC5D-B04E-4376-A1CB-3EAB7BE5AF5B}"/>
    <dgm:cxn modelId="{EE896344-E4D4-4152-8316-FFF14EFE4CC2}" type="presOf" srcId="{CC6B7442-0B72-4EF2-9F13-1325B51AFF9F}" destId="{D64CB5D5-837D-47FC-9E42-A26D800BC695}" srcOrd="0" destOrd="0" presId="urn:microsoft.com/office/officeart/2005/8/layout/vList2"/>
    <dgm:cxn modelId="{A6FB3C49-AB75-4315-BB6B-886AA454F16F}" srcId="{CC6B7442-0B72-4EF2-9F13-1325B51AFF9F}" destId="{FE0A3CAE-D039-42F2-AF12-1E6F6793A633}" srcOrd="0" destOrd="0" parTransId="{7E2ED2D1-AFF4-4DED-BB53-30A310825CE2}" sibTransId="{417BDEF2-191B-4000-BDE8-D3D22A51FCF3}"/>
    <dgm:cxn modelId="{3383924B-E3C1-4E0D-93DC-3D353B87B99D}" type="presOf" srcId="{D6510970-8F9C-4B45-A0F3-6ACB9AA76D40}" destId="{782956A5-ADC8-4959-B856-589B9D9B9635}" srcOrd="0" destOrd="0" presId="urn:microsoft.com/office/officeart/2005/8/layout/vList2"/>
    <dgm:cxn modelId="{102D6D4D-90C9-40F4-A001-35DCC329B127}" srcId="{90119837-5B71-4D44-BB01-DB0B084933C8}" destId="{CC6B7442-0B72-4EF2-9F13-1325B51AFF9F}" srcOrd="2" destOrd="0" parTransId="{E3D139E0-5DC2-4F8E-9F8F-B3F0EBCD4689}" sibTransId="{FF80E1BA-0D6F-4EE8-9640-892A5897DBCD}"/>
    <dgm:cxn modelId="{FFD8B471-C98F-4DB5-8DE3-2AB7E896ADD5}" srcId="{90119837-5B71-4D44-BB01-DB0B084933C8}" destId="{C111C18A-FD96-4E63-821A-54D70D8DC65F}" srcOrd="0" destOrd="0" parTransId="{83BE74EF-FAB4-45A2-BBED-7CD5259AB210}" sibTransId="{B4F34DE2-2DAE-4F88-8C78-BD8892EBF4FF}"/>
    <dgm:cxn modelId="{E2BA7653-A0BC-4906-B811-36202FCAECA9}" srcId="{CC6B7442-0B72-4EF2-9F13-1325B51AFF9F}" destId="{1DE38F54-13B9-49B9-8D1C-BE40A0B41642}" srcOrd="1" destOrd="0" parTransId="{241FC70F-0CFE-4A9B-A53B-CB579CB35D65}" sibTransId="{5D6C750F-882D-4057-8E46-BA0F88DBA2EC}"/>
    <dgm:cxn modelId="{D770275A-B0DF-44CF-A384-EACC135C5342}" type="presOf" srcId="{FE0A3CAE-D039-42F2-AF12-1E6F6793A633}" destId="{08B7B17B-8600-44B0-B235-389E5D71D804}" srcOrd="0" destOrd="0" presId="urn:microsoft.com/office/officeart/2005/8/layout/vList2"/>
    <dgm:cxn modelId="{BD7C427A-5FC8-4F89-8F55-4370E70C9A5A}" type="presOf" srcId="{709ED9DC-E391-4C6C-B788-93F1C2EFB6FD}" destId="{782956A5-ADC8-4959-B856-589B9D9B9635}" srcOrd="0" destOrd="1" presId="urn:microsoft.com/office/officeart/2005/8/layout/vList2"/>
    <dgm:cxn modelId="{7CDF5A89-87DF-4CC1-8943-7A0E14869583}" srcId="{C111C18A-FD96-4E63-821A-54D70D8DC65F}" destId="{71D67D5D-013C-4885-A61E-A3F99D7C7108}" srcOrd="0" destOrd="0" parTransId="{13FD8B77-EC9C-4F7D-85F3-A7191A755A86}" sibTransId="{BC16BF20-A847-48B0-889B-BA6389A79929}"/>
    <dgm:cxn modelId="{1198B798-FD3F-417E-8919-BBF7F44A1F6A}" type="presOf" srcId="{90119837-5B71-4D44-BB01-DB0B084933C8}" destId="{ED5DCCC5-BCA8-4491-AA37-BAF153ECA184}" srcOrd="0" destOrd="0" presId="urn:microsoft.com/office/officeart/2005/8/layout/vList2"/>
    <dgm:cxn modelId="{BBFCABA5-2E0E-4CC8-BF18-B78716329FDB}" type="presOf" srcId="{33EAD35F-38F2-4CB7-9A6D-B04FFD8A51FD}" destId="{6EA3914A-CB7F-4A5E-9543-C3A39D9197C9}" srcOrd="0" destOrd="1" presId="urn:microsoft.com/office/officeart/2005/8/layout/vList2"/>
    <dgm:cxn modelId="{78E3C3B3-FD19-41A6-A9CC-BB3375A6FF81}" srcId="{3C67E77D-62FA-499D-B5E6-E79A091C5267}" destId="{709ED9DC-E391-4C6C-B788-93F1C2EFB6FD}" srcOrd="1" destOrd="0" parTransId="{B5FA6CF0-E0A0-46A0-93C9-B722B31A8A9C}" sibTransId="{F3C03C29-D7FF-4D61-8D75-8B75B2F589EC}"/>
    <dgm:cxn modelId="{68DAE8B9-15FE-4552-91F9-C4AFCEB9594B}" type="presOf" srcId="{71D67D5D-013C-4885-A61E-A3F99D7C7108}" destId="{6EA3914A-CB7F-4A5E-9543-C3A39D9197C9}" srcOrd="0" destOrd="0" presId="urn:microsoft.com/office/officeart/2005/8/layout/vList2"/>
    <dgm:cxn modelId="{5AA98BCA-1539-4DF4-ABB3-8AB98C08E64C}" type="presOf" srcId="{C111C18A-FD96-4E63-821A-54D70D8DC65F}" destId="{47A942F6-847D-4AE7-9CA0-5319E5F60B4F}" srcOrd="0" destOrd="0" presId="urn:microsoft.com/office/officeart/2005/8/layout/vList2"/>
    <dgm:cxn modelId="{23BC3725-9E25-4B83-8F30-3577C7EDEACD}" type="presParOf" srcId="{ED5DCCC5-BCA8-4491-AA37-BAF153ECA184}" destId="{47A942F6-847D-4AE7-9CA0-5319E5F60B4F}" srcOrd="0" destOrd="0" presId="urn:microsoft.com/office/officeart/2005/8/layout/vList2"/>
    <dgm:cxn modelId="{35B0010D-5A50-4E3A-AB5E-4FDE822FA34F}" type="presParOf" srcId="{ED5DCCC5-BCA8-4491-AA37-BAF153ECA184}" destId="{6EA3914A-CB7F-4A5E-9543-C3A39D9197C9}" srcOrd="1" destOrd="0" presId="urn:microsoft.com/office/officeart/2005/8/layout/vList2"/>
    <dgm:cxn modelId="{011AEFB0-29A6-47C9-8097-E09A7ABEC44A}" type="presParOf" srcId="{ED5DCCC5-BCA8-4491-AA37-BAF153ECA184}" destId="{81203336-F3DE-4B3A-BCF4-0F68C23AC2BB}" srcOrd="2" destOrd="0" presId="urn:microsoft.com/office/officeart/2005/8/layout/vList2"/>
    <dgm:cxn modelId="{29E6835C-59D1-4D0E-B1D8-60041EEEBE9D}" type="presParOf" srcId="{ED5DCCC5-BCA8-4491-AA37-BAF153ECA184}" destId="{782956A5-ADC8-4959-B856-589B9D9B9635}" srcOrd="3" destOrd="0" presId="urn:microsoft.com/office/officeart/2005/8/layout/vList2"/>
    <dgm:cxn modelId="{4BA81705-493D-436D-8F5C-8A0A23209AB6}" type="presParOf" srcId="{ED5DCCC5-BCA8-4491-AA37-BAF153ECA184}" destId="{D64CB5D5-837D-47FC-9E42-A26D800BC695}" srcOrd="4" destOrd="0" presId="urn:microsoft.com/office/officeart/2005/8/layout/vList2"/>
    <dgm:cxn modelId="{B77E010D-C406-4330-9F1F-348370565A84}" type="presParOf" srcId="{ED5DCCC5-BCA8-4491-AA37-BAF153ECA184}" destId="{08B7B17B-8600-44B0-B235-389E5D71D80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A942F6-847D-4AE7-9CA0-5319E5F60B4F}">
      <dsp:nvSpPr>
        <dsp:cNvPr id="0" name=""/>
        <dsp:cNvSpPr/>
      </dsp:nvSpPr>
      <dsp:spPr>
        <a:xfrm>
          <a:off x="0" y="38079"/>
          <a:ext cx="5180013" cy="6715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Group A</a:t>
          </a:r>
        </a:p>
      </dsp:txBody>
      <dsp:txXfrm>
        <a:off x="32784" y="70863"/>
        <a:ext cx="5114445" cy="606012"/>
      </dsp:txXfrm>
    </dsp:sp>
    <dsp:sp modelId="{6EA3914A-CB7F-4A5E-9543-C3A39D9197C9}">
      <dsp:nvSpPr>
        <dsp:cNvPr id="0" name=""/>
        <dsp:cNvSpPr/>
      </dsp:nvSpPr>
      <dsp:spPr>
        <a:xfrm>
          <a:off x="0" y="709659"/>
          <a:ext cx="5180013" cy="75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465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/>
            <a:t>Task 1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/>
            <a:t>Task 2</a:t>
          </a:r>
        </a:p>
      </dsp:txBody>
      <dsp:txXfrm>
        <a:off x="0" y="709659"/>
        <a:ext cx="5180013" cy="753480"/>
      </dsp:txXfrm>
    </dsp:sp>
    <dsp:sp modelId="{81203336-F3DE-4B3A-BCF4-0F68C23AC2BB}">
      <dsp:nvSpPr>
        <dsp:cNvPr id="0" name=""/>
        <dsp:cNvSpPr/>
      </dsp:nvSpPr>
      <dsp:spPr>
        <a:xfrm>
          <a:off x="0" y="1463139"/>
          <a:ext cx="5180013" cy="6715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Group B</a:t>
          </a:r>
        </a:p>
      </dsp:txBody>
      <dsp:txXfrm>
        <a:off x="32784" y="1495923"/>
        <a:ext cx="5114445" cy="606012"/>
      </dsp:txXfrm>
    </dsp:sp>
    <dsp:sp modelId="{782956A5-ADC8-4959-B856-589B9D9B9635}">
      <dsp:nvSpPr>
        <dsp:cNvPr id="0" name=""/>
        <dsp:cNvSpPr/>
      </dsp:nvSpPr>
      <dsp:spPr>
        <a:xfrm>
          <a:off x="0" y="2134719"/>
          <a:ext cx="5180013" cy="75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465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/>
            <a:t>Task 1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/>
            <a:t>Task 2</a:t>
          </a:r>
        </a:p>
      </dsp:txBody>
      <dsp:txXfrm>
        <a:off x="0" y="2134719"/>
        <a:ext cx="5180013" cy="753480"/>
      </dsp:txXfrm>
    </dsp:sp>
    <dsp:sp modelId="{D64CB5D5-837D-47FC-9E42-A26D800BC695}">
      <dsp:nvSpPr>
        <dsp:cNvPr id="0" name=""/>
        <dsp:cNvSpPr/>
      </dsp:nvSpPr>
      <dsp:spPr>
        <a:xfrm>
          <a:off x="0" y="2888199"/>
          <a:ext cx="5180013" cy="67158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Group C</a:t>
          </a:r>
        </a:p>
      </dsp:txBody>
      <dsp:txXfrm>
        <a:off x="32784" y="2920983"/>
        <a:ext cx="5114445" cy="606012"/>
      </dsp:txXfrm>
    </dsp:sp>
    <dsp:sp modelId="{08B7B17B-8600-44B0-B235-389E5D71D804}">
      <dsp:nvSpPr>
        <dsp:cNvPr id="0" name=""/>
        <dsp:cNvSpPr/>
      </dsp:nvSpPr>
      <dsp:spPr>
        <a:xfrm>
          <a:off x="0" y="3559779"/>
          <a:ext cx="5180013" cy="75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465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/>
            <a:t>Task 1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/>
            <a:t>Task 2</a:t>
          </a:r>
        </a:p>
      </dsp:txBody>
      <dsp:txXfrm>
        <a:off x="0" y="3559779"/>
        <a:ext cx="5180013" cy="753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8CEC3D-96F7-401F-9673-3EE7F75C9C5B}" type="datetimeFigureOut">
              <a:rPr lang="en-US"/>
              <a:t>8/31/2023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ED8CD-4E4C-49AC-BDC6-2963BA49E54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2BCF4-D26D-4DAF-9F57-FE1E61FE7935}" type="datetimeFigureOut">
              <a:rPr lang="en-US"/>
              <a:t>8/31/2023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91549-43BF-425A-AF25-7526201920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D00EA6-0821-4AC5-933C-321AA6545349}" type="slidenum">
              <a:rPr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0772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4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 smtClean="0"/>
              <a:pPr/>
              <a:t>8/31/2023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329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 smtClean="0"/>
              <a:pPr/>
              <a:t>8/31/2023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94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 smtClean="0"/>
              <a:pPr/>
              <a:t>8/31/2023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78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 smtClean="0"/>
              <a:pPr/>
              <a:t>8/31/2023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11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 smtClean="0"/>
              <a:pPr/>
              <a:t>8/31/2023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993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 smtClean="0"/>
              <a:pPr/>
              <a:t>8/31/2023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530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8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37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 smtClean="0"/>
              <a:pPr/>
              <a:t>8/31/2023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510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C93FC7-9D1A-468B-98DB-D1E8D74418D9}" type="datetimeFigureOut">
              <a:rPr lang="en-US" smtClean="0"/>
              <a:pPr/>
              <a:t>8/31/2023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731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mailto:santosh.kar@braneenterprises.com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Box Packages">
            <a:extLst>
              <a:ext uri="{FF2B5EF4-FFF2-40B4-BE49-F238E27FC236}">
                <a16:creationId xmlns:a16="http://schemas.microsoft.com/office/drawing/2014/main" id="{55FE31C3-D22D-8701-083C-F0F76BF50C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258"/>
          <a:stretch/>
        </p:blipFill>
        <p:spPr>
          <a:xfrm>
            <a:off x="20" y="-22"/>
            <a:ext cx="12188802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983" y="1100922"/>
            <a:ext cx="6858003" cy="465613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298" y="643467"/>
            <a:ext cx="545110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100" b="0" i="0">
                <a:solidFill>
                  <a:srgbClr val="FFFFFF"/>
                </a:solidFill>
                <a:effectLst/>
                <a:latin typeface="Söhne"/>
              </a:rPr>
              <a:t>Mastering Advanced Concepts in Core Java</a:t>
            </a:r>
            <a:endParaRPr lang="en-US" sz="51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298" y="4551037"/>
            <a:ext cx="5448060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Santosh Kumar Kar</a:t>
            </a:r>
          </a:p>
          <a:p>
            <a:pPr algn="l"/>
            <a:r>
              <a:rPr lang="en-US">
                <a:solidFill>
                  <a:srgbClr val="FFFFFF"/>
                </a:solidFill>
                <a:hlinkClick r:id="rId5"/>
              </a:rPr>
              <a:t>santosh.kar@braneenterprises.com</a:t>
            </a:r>
            <a:r>
              <a:rPr lang="en-US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37330" y="2206502"/>
            <a:ext cx="6858003" cy="244498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8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705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4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- 5</a:t>
            </a:r>
          </a:p>
        </p:txBody>
      </p:sp>
      <p:sp>
        <p:nvSpPr>
          <p:cNvPr id="8" name="Picture Placeholder 7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/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59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Agenda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List of topics that will be covered during the session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72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67BFA-E849-D3C2-959E-EE39E6F50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Quick recap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E6555-CE5F-EB44-6600-4BC8E86F9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Variables</a:t>
            </a:r>
          </a:p>
          <a:p>
            <a:r>
              <a:rPr lang="en-US" dirty="0"/>
              <a:t>Data types</a:t>
            </a:r>
          </a:p>
          <a:p>
            <a:r>
              <a:rPr lang="en-US" dirty="0"/>
              <a:t>Class &amp; Object</a:t>
            </a:r>
          </a:p>
          <a:p>
            <a:r>
              <a:rPr lang="en-US" dirty="0"/>
              <a:t>Methods</a:t>
            </a:r>
          </a:p>
          <a:p>
            <a:r>
              <a:rPr lang="en-US" dirty="0"/>
              <a:t>Inheritance</a:t>
            </a:r>
          </a:p>
          <a:p>
            <a:r>
              <a:rPr lang="en-US" dirty="0"/>
              <a:t>Method Overloading vs Method Overriding</a:t>
            </a:r>
          </a:p>
          <a:p>
            <a:r>
              <a:rPr lang="en-US" dirty="0"/>
              <a:t>Constructor</a:t>
            </a:r>
          </a:p>
          <a:p>
            <a:r>
              <a:rPr lang="en-US" dirty="0"/>
              <a:t>Constructor Overloading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764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and Content Layout with Chart</a:t>
            </a:r>
          </a:p>
        </p:txBody>
      </p:sp>
      <p:graphicFrame>
        <p:nvGraphicFramePr>
          <p:cNvPr id="7" name="Content Placeholder 6" descr="Clustered column chart representing&#10;2 series and 1 line combination chart for 4 categorie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8632819"/>
              </p:ext>
            </p:extLst>
          </p:nvPr>
        </p:nvGraphicFramePr>
        <p:xfrm>
          <a:off x="838200" y="1825625"/>
          <a:ext cx="105124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5516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Content Layout with Table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First bullet point here</a:t>
            </a:r>
          </a:p>
          <a:p>
            <a:r>
              <a:rPr lang="en-US" dirty="0"/>
              <a:t>Second bullet point here</a:t>
            </a:r>
          </a:p>
          <a:p>
            <a:r>
              <a:rPr lang="en-US" dirty="0"/>
              <a:t>Third bullet point here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28664649"/>
              </p:ext>
            </p:extLst>
          </p:nvPr>
        </p:nvGraphicFramePr>
        <p:xfrm>
          <a:off x="6170613" y="1825625"/>
          <a:ext cx="5180012" cy="4351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6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66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266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 marL="94182" marR="941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A</a:t>
                      </a:r>
                    </a:p>
                  </a:txBody>
                  <a:tcPr marL="94182" marR="941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B</a:t>
                      </a:r>
                    </a:p>
                  </a:txBody>
                  <a:tcPr marL="94182" marR="94182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r>
                        <a:rPr lang="en-US" dirty="0"/>
                        <a:t>Class 1</a:t>
                      </a:r>
                    </a:p>
                  </a:txBody>
                  <a:tcPr marL="94182" marR="941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</a:t>
                      </a:r>
                    </a:p>
                  </a:txBody>
                  <a:tcPr marL="94182" marR="941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95</a:t>
                      </a:r>
                    </a:p>
                  </a:txBody>
                  <a:tcPr marL="94182" marR="94182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r>
                        <a:rPr lang="en-US" dirty="0"/>
                        <a:t>Class 2</a:t>
                      </a:r>
                    </a:p>
                  </a:txBody>
                  <a:tcPr marL="94182" marR="941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76</a:t>
                      </a:r>
                    </a:p>
                  </a:txBody>
                  <a:tcPr marL="94182" marR="941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marL="94182" marR="94182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r>
                        <a:rPr lang="en-US" dirty="0"/>
                        <a:t>Class 3</a:t>
                      </a:r>
                    </a:p>
                  </a:txBody>
                  <a:tcPr marL="94182" marR="941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</a:t>
                      </a:r>
                    </a:p>
                  </a:txBody>
                  <a:tcPr marL="94182" marR="941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</a:t>
                      </a:r>
                    </a:p>
                  </a:txBody>
                  <a:tcPr marL="94182" marR="94182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182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Content Layout with SmartArt</a:t>
            </a:r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22947962"/>
              </p:ext>
            </p:extLst>
          </p:nvPr>
        </p:nvGraphicFramePr>
        <p:xfrm>
          <a:off x="838200" y="1825625"/>
          <a:ext cx="518001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First bullet point here</a:t>
            </a:r>
          </a:p>
          <a:p>
            <a:r>
              <a:rPr lang="en-US" dirty="0"/>
              <a:t>Second bullet point here</a:t>
            </a:r>
          </a:p>
          <a:p>
            <a:r>
              <a:rPr lang="en-US" dirty="0"/>
              <a:t>Third bullet point here</a:t>
            </a:r>
          </a:p>
        </p:txBody>
      </p:sp>
    </p:spTree>
    <p:extLst>
      <p:ext uri="{BB962C8B-B14F-4D97-AF65-F5344CB8AC3E}">
        <p14:creationId xmlns:p14="http://schemas.microsoft.com/office/powerpoint/2010/main" val="34888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9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- 2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63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- 3</a:t>
            </a:r>
          </a:p>
        </p:txBody>
      </p:sp>
    </p:spTree>
    <p:extLst>
      <p:ext uri="{BB962C8B-B14F-4D97-AF65-F5344CB8AC3E}">
        <p14:creationId xmlns:p14="http://schemas.microsoft.com/office/powerpoint/2010/main" val="424449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35</TotalTime>
  <Words>151</Words>
  <Application>Microsoft Office PowerPoint</Application>
  <PresentationFormat>Custom</PresentationFormat>
  <Paragraphs>50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Corbel</vt:lpstr>
      <vt:lpstr>Söhne</vt:lpstr>
      <vt:lpstr>Office Theme</vt:lpstr>
      <vt:lpstr>Mastering Advanced Concepts in Core Java</vt:lpstr>
      <vt:lpstr>Agenda</vt:lpstr>
      <vt:lpstr>Quick recap</vt:lpstr>
      <vt:lpstr>Title and Content Layout with Chart</vt:lpstr>
      <vt:lpstr>Two Content Layout with Table</vt:lpstr>
      <vt:lpstr>Two Content Layout with SmartArt</vt:lpstr>
      <vt:lpstr>Add a Slide Title - 1</vt:lpstr>
      <vt:lpstr>Add a Slide Title - 2</vt:lpstr>
      <vt:lpstr>Add a Slide Title - 3</vt:lpstr>
      <vt:lpstr>PowerPoint Presentation</vt:lpstr>
      <vt:lpstr>Add a Slide Title - 4</vt:lpstr>
      <vt:lpstr>Add a Slide Title - 5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Mastering Advanced Concepts in Core Java</dc:title>
  <dc:creator>Santosh Kumar Kar</dc:creator>
  <cp:lastModifiedBy>Santosh Kumar Kar</cp:lastModifiedBy>
  <cp:revision>8</cp:revision>
  <dcterms:created xsi:type="dcterms:W3CDTF">2023-08-31T14:13:48Z</dcterms:created>
  <dcterms:modified xsi:type="dcterms:W3CDTF">2023-08-31T14:49:03Z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